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5B70A5-E4A6-4346-9C79-CDC81CEF2894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9D6645-2057-4954-B610-208F4B4C617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326434" cy="3281536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latin typeface="Bookman Old Style" pitchFamily="18" charset="0"/>
              </a:rPr>
              <a:t>Памятники героям ВОВ  </a:t>
            </a:r>
            <a:br>
              <a:rPr lang="ru-RU" sz="6000" dirty="0" smtClean="0">
                <a:latin typeface="Bookman Old Style" pitchFamily="18" charset="0"/>
              </a:rPr>
            </a:br>
            <a:r>
              <a:rPr lang="ru-RU" sz="6000" dirty="0" smtClean="0">
                <a:latin typeface="Bookman Old Style" pitchFamily="18" charset="0"/>
              </a:rPr>
              <a:t>г. Хабаровск</a:t>
            </a:r>
            <a:endParaRPr lang="ru-RU" sz="6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6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 Солдату.</a:t>
            </a:r>
            <a:endParaRPr lang="ru-RU" dirty="0"/>
          </a:p>
        </p:txBody>
      </p:sp>
      <p:pic>
        <p:nvPicPr>
          <p:cNvPr id="9218" name="Picture 2" descr="C:\Users\home\Desktop\XXXL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53" y="1412776"/>
            <a:ext cx="3867894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49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Обелиск Славы рабочим завода им. Горького, погибшим в годы ВОВ</a:t>
            </a:r>
            <a:endParaRPr lang="ru-RU" sz="3600" dirty="0"/>
          </a:p>
        </p:txBody>
      </p:sp>
      <p:pic>
        <p:nvPicPr>
          <p:cNvPr id="10242" name="Picture 2" descr="C:\Users\home\Desktop\XXXL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27239"/>
            <a:ext cx="3507854" cy="46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988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честь воинов односельчан, погибших на фронтах ВОВ</a:t>
            </a:r>
            <a:endParaRPr lang="ru-RU" dirty="0"/>
          </a:p>
        </p:txBody>
      </p:sp>
      <p:pic>
        <p:nvPicPr>
          <p:cNvPr id="13314" name="Picture 2" descr="C:\Users\home\Desktop\XXXL (1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32" y="1556792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10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Славы Советскому солдату </a:t>
            </a:r>
            <a:endParaRPr lang="ru-RU" dirty="0"/>
          </a:p>
        </p:txBody>
      </p:sp>
      <p:pic>
        <p:nvPicPr>
          <p:cNvPr id="11266" name="Picture 2" descr="C:\Users\home\Desktop\XXXL (1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03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Памятник работникам завода имени С. М. Кирова погибшим в годы Великой Отечественной войны Хабаровск</a:t>
            </a:r>
          </a:p>
        </p:txBody>
      </p:sp>
      <p:pic>
        <p:nvPicPr>
          <p:cNvPr id="12290" name="Picture 2" descr="C:\Users\home\Desktop\4925812137192899_7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772815"/>
            <a:ext cx="6430849" cy="482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09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Могила Неизвестного Солдата </a:t>
            </a:r>
            <a:br>
              <a:rPr lang="ru-RU" dirty="0" smtClean="0"/>
            </a:br>
            <a:r>
              <a:rPr lang="ru-RU" dirty="0" smtClean="0"/>
              <a:t>у Кремлевской стены в Москве</a:t>
            </a:r>
            <a:endParaRPr lang="ru-RU" dirty="0"/>
          </a:p>
        </p:txBody>
      </p:sp>
      <p:pic>
        <p:nvPicPr>
          <p:cNvPr id="14339" name="Picture 3" descr="C:\Users\home\Desktop\image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9101"/>
            <a:ext cx="7399022" cy="49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1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ome\Desktop\rO6e8cC2I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1116"/>
            <a:ext cx="8460041" cy="57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91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Морякам - </a:t>
            </a:r>
            <a:r>
              <a:rPr lang="ru-RU" dirty="0"/>
              <a:t>а</a:t>
            </a:r>
            <a:r>
              <a:rPr lang="ru-RU" dirty="0" smtClean="0"/>
              <a:t>мурцам,</a:t>
            </a:r>
            <a:br>
              <a:rPr lang="ru-RU" dirty="0" smtClean="0"/>
            </a:br>
            <a:r>
              <a:rPr lang="ru-RU" dirty="0" smtClean="0"/>
              <a:t>героям ВОВ. </a:t>
            </a:r>
            <a:endParaRPr lang="ru-RU" dirty="0"/>
          </a:p>
        </p:txBody>
      </p:sp>
      <p:pic>
        <p:nvPicPr>
          <p:cNvPr id="1026" name="Picture 2" descr="C:\Users\home\Desktop\памятники вов в Хабаровс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05" y="1628800"/>
            <a:ext cx="6048672" cy="45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– мемориал героям Советского союза ( пл. Славы ).</a:t>
            </a:r>
            <a:endParaRPr lang="ru-RU" dirty="0"/>
          </a:p>
        </p:txBody>
      </p:sp>
      <p:pic>
        <p:nvPicPr>
          <p:cNvPr id="2050" name="Picture 2" descr="C:\Users\home\Desktop\XXXL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3147814" cy="419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XXXL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6" y="4221088"/>
            <a:ext cx="4203318" cy="246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XXXL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1863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5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Мемориал ВОВ. Вечный огонь.</a:t>
            </a:r>
            <a:endParaRPr lang="ru-RU" dirty="0"/>
          </a:p>
        </p:txBody>
      </p:sp>
      <p:pic>
        <p:nvPicPr>
          <p:cNvPr id="3075" name="Picture 3" descr="C:\Users\home\Desktop\4925812133464373_d0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24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victor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7474"/>
            <a:ext cx="8281947" cy="54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6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Бюст маршалу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</a:t>
            </a:r>
            <a:r>
              <a:rPr lang="ru-RU" dirty="0"/>
              <a:t>. Я. Малиновскому</a:t>
            </a:r>
          </a:p>
        </p:txBody>
      </p:sp>
      <p:pic>
        <p:nvPicPr>
          <p:cNvPr id="5122" name="Picture 2" descr="C:\Users\home\Desktop\2388250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8359"/>
            <a:ext cx="3027412" cy="46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ome\Desktop\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9764"/>
            <a:ext cx="4658270" cy="465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91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effectLst/>
              </a:rPr>
              <a:t>«Танк Т- 34»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home\Desktop\Танк_Т-34-85_в_Хабаровс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5" y="1052736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59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Рабочим завода №179 погибших в годы Великой Отечественной войны</a:t>
            </a:r>
          </a:p>
        </p:txBody>
      </p:sp>
      <p:pic>
        <p:nvPicPr>
          <p:cNvPr id="7170" name="Picture 2" descr="C:\Users\home\Desktop\XXXL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узникам .</a:t>
            </a:r>
            <a:endParaRPr lang="ru-RU" dirty="0"/>
          </a:p>
        </p:txBody>
      </p:sp>
      <p:pic>
        <p:nvPicPr>
          <p:cNvPr id="8194" name="Picture 2" descr="C:\Users\home\Desktop\XXXL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75988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586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92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Памятники героям ВОВ   г. Хабаровск</vt:lpstr>
      <vt:lpstr>Памятник Морякам - амурцам, героям ВОВ. </vt:lpstr>
      <vt:lpstr>Памятник – мемориал героям Советского союза ( пл. Славы ).</vt:lpstr>
      <vt:lpstr>Мемориал ВОВ. Вечный огонь.</vt:lpstr>
      <vt:lpstr>Презентация PowerPoint</vt:lpstr>
      <vt:lpstr>Бюст маршалу  Р. Я. Малиновскому</vt:lpstr>
      <vt:lpstr>«Танк Т- 34» </vt:lpstr>
      <vt:lpstr>Рабочим завода №179 погибших в годы Великой Отечественной войны</vt:lpstr>
      <vt:lpstr>Памятник узникам .</vt:lpstr>
      <vt:lpstr>Мемориал Солдату.</vt:lpstr>
      <vt:lpstr>Обелиск Славы рабочим завода им. Горького, погибшим в годы ВОВ</vt:lpstr>
      <vt:lpstr>В честь воинов односельчан, погибших на фронтах ВОВ</vt:lpstr>
      <vt:lpstr>Памятник Славы Советскому солдату </vt:lpstr>
      <vt:lpstr>Памятник работникам завода имени С. М. Кирова погибшим в годы Великой Отечественной войны Хабаровск</vt:lpstr>
      <vt:lpstr>Могила Неизвестного Солдата  у Кремлевской стены в Москве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героям ВОВ   г. Хабаровск</dc:title>
  <dc:creator>home</dc:creator>
  <cp:lastModifiedBy>home</cp:lastModifiedBy>
  <cp:revision>22</cp:revision>
  <dcterms:created xsi:type="dcterms:W3CDTF">2021-04-22T05:37:42Z</dcterms:created>
  <dcterms:modified xsi:type="dcterms:W3CDTF">2021-04-22T07:49:07Z</dcterms:modified>
</cp:coreProperties>
</file>