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0" r:id="rId3"/>
    <p:sldId id="277" r:id="rId4"/>
    <p:sldId id="278" r:id="rId5"/>
    <p:sldId id="282" r:id="rId6"/>
    <p:sldId id="293" r:id="rId7"/>
    <p:sldId id="286" r:id="rId8"/>
    <p:sldId id="295" r:id="rId9"/>
    <p:sldId id="296" r:id="rId10"/>
    <p:sldId id="287" r:id="rId11"/>
    <p:sldId id="294" r:id="rId12"/>
    <p:sldId id="289" r:id="rId13"/>
    <p:sldId id="290" r:id="rId14"/>
    <p:sldId id="29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71" autoAdjust="0"/>
  </p:normalViewPr>
  <p:slideViewPr>
    <p:cSldViewPr>
      <p:cViewPr>
        <p:scale>
          <a:sx n="80" d="100"/>
          <a:sy n="80" d="100"/>
        </p:scale>
        <p:origin x="-8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0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53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6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5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50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7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77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9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0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8829B-0358-4AE3-A864-738F57776327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60CFD-6C6A-4125-A747-5AD039B6D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89" y="-18312"/>
            <a:ext cx="9285748" cy="687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40568" y="1556791"/>
            <a:ext cx="74535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Презентация на тему: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«Детям о Великой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Отечественной </a:t>
            </a:r>
            <a:r>
              <a:rPr lang="ru-RU" sz="4000" b="1" dirty="0" smtClean="0">
                <a:solidFill>
                  <a:srgbClr val="FF0000"/>
                </a:solidFill>
              </a:rPr>
              <a:t>войне</a:t>
            </a:r>
            <a:r>
              <a:rPr lang="ru-RU" sz="4800" b="1" dirty="0" smtClean="0">
                <a:solidFill>
                  <a:srgbClr val="FF0000"/>
                </a:solidFill>
              </a:rPr>
              <a:t>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4221088"/>
            <a:ext cx="33843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Подготовила воспитатель: </a:t>
            </a:r>
            <a:r>
              <a:rPr lang="ru-RU" b="1" dirty="0" smtClean="0"/>
              <a:t>Мойсеенко Оксана Валерьевна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4580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80526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</a:t>
            </a:r>
            <a:r>
              <a:rPr lang="ru-RU" sz="2000" dirty="0" smtClean="0"/>
              <a:t>аботать </a:t>
            </a:r>
            <a:r>
              <a:rPr lang="ru-RU" sz="2000" dirty="0"/>
              <a:t>в поле: сажать хлеб, картофель, убирать урожай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Все приближали Победу как могли</a:t>
            </a:r>
            <a:endParaRPr lang="ru-RU" sz="2000" dirty="0"/>
          </a:p>
        </p:txBody>
      </p:sp>
      <p:pic>
        <p:nvPicPr>
          <p:cNvPr id="10244" name="Picture 4" descr="https://cont.ws/uploads/pic/2017/10/gallery_21892_67_282012%5B1%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18286" b="7887"/>
          <a:stretch/>
        </p:blipFill>
        <p:spPr bwMode="auto">
          <a:xfrm>
            <a:off x="116909" y="404664"/>
            <a:ext cx="891958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35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07" y="332656"/>
            <a:ext cx="9159711" cy="532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5805263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</a:rPr>
              <a:t>И День Победы настал!</a:t>
            </a:r>
            <a:endParaRPr lang="ru-RU" sz="4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805264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Каждый год люди возлагают венки к вечному огню, как символу того, что мы никогда не забудем воинов, погибших защищая нашу страну.</a:t>
            </a:r>
            <a:endParaRPr lang="ru-RU" sz="20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066"/>
            <a:ext cx="83940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98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02128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9 мая мы поздравляем ветеранов и вручаем им медали и подарки.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6" y="404664"/>
            <a:ext cx="855540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8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5399" y="588177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Во </a:t>
            </a:r>
            <a:r>
              <a:rPr lang="ru-RU" sz="2000" dirty="0" err="1" smtClean="0"/>
              <a:t>всемх</a:t>
            </a:r>
            <a:r>
              <a:rPr lang="ru-RU" sz="2000" dirty="0" smtClean="0"/>
              <a:t> </a:t>
            </a:r>
            <a:r>
              <a:rPr lang="ru-RU" sz="2000" dirty="0" smtClean="0"/>
              <a:t>городах – </a:t>
            </a:r>
            <a:r>
              <a:rPr lang="ru-RU" sz="2000" dirty="0" smtClean="0"/>
              <a:t> </a:t>
            </a:r>
            <a:r>
              <a:rPr lang="ru-RU" sz="2000" dirty="0" smtClean="0"/>
              <a:t>нашей Родины гремит праздничный салют.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0" y="260648"/>
            <a:ext cx="820480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119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9951" y="5804817"/>
            <a:ext cx="7382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Было раннее утро 22 июня 1941 года. Дети </a:t>
            </a:r>
            <a:r>
              <a:rPr lang="ru-RU" sz="2000" dirty="0" smtClean="0"/>
              <a:t>и взрослые спали в своих кроватках и видели чудесные сны.</a:t>
            </a:r>
            <a:endParaRPr lang="ru-RU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"/>
          <a:stretch/>
        </p:blipFill>
        <p:spPr bwMode="auto">
          <a:xfrm>
            <a:off x="1120152" y="260648"/>
            <a:ext cx="7223448" cy="537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1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526" y="5917342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Вдруг на нашу землю напали враги – немецкие фашисты.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2" y="280573"/>
            <a:ext cx="8407252" cy="564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75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8165" y="6147104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Они бомбили наши города и сёла, </a:t>
            </a:r>
            <a:r>
              <a:rPr lang="ru-RU" sz="2000" dirty="0"/>
              <a:t>м</a:t>
            </a:r>
            <a:r>
              <a:rPr lang="ru-RU" sz="2000" dirty="0" smtClean="0"/>
              <a:t>ирно спящих людей.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5" y="375224"/>
            <a:ext cx="8639175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48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8" y="5733256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Русские люди не хотели всё это отдавать и быть у фашистов в подчинении.</a:t>
            </a:r>
          </a:p>
          <a:p>
            <a:pPr algn="ctr"/>
            <a:r>
              <a:rPr lang="ru-RU" sz="2000" dirty="0" smtClean="0"/>
              <a:t>Они встали как один на борьбу с фашистскими захватчиками.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0891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38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47" y="548680"/>
            <a:ext cx="904695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917342"/>
            <a:ext cx="682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 фронт уходили мужчины и женщины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20354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733256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 заводах и фабриках работали </a:t>
            </a:r>
            <a:r>
              <a:rPr lang="ru-RU" sz="2000" dirty="0" smtClean="0"/>
              <a:t>женщины, </a:t>
            </a:r>
            <a:endParaRPr lang="ru-RU" sz="2000" dirty="0" smtClean="0"/>
          </a:p>
          <a:p>
            <a:pPr algn="ctr"/>
            <a:r>
              <a:rPr lang="ru-RU" sz="2000" dirty="0" smtClean="0"/>
              <a:t>они изготавливали </a:t>
            </a:r>
          </a:p>
          <a:p>
            <a:pPr algn="ctr"/>
            <a:r>
              <a:rPr lang="ru-RU" sz="2000" dirty="0" smtClean="0"/>
              <a:t>танки, самолёты, снаряды и оружие.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014"/>
            <a:ext cx="7776864" cy="555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32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0575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211" y="6111765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Похали</a:t>
            </a:r>
            <a:r>
              <a:rPr lang="ru-RU" sz="2000" dirty="0" smtClean="0"/>
              <a:t> землю, </a:t>
            </a:r>
            <a:r>
              <a:rPr lang="ru-RU" sz="2000" dirty="0" err="1" smtClean="0"/>
              <a:t>выщивали</a:t>
            </a:r>
            <a:r>
              <a:rPr lang="ru-RU" sz="2000" dirty="0" smtClean="0"/>
              <a:t> урожай.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231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7669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1487" y="5733256"/>
            <a:ext cx="835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Детям тоже приходилось работать на заводе: точить гильзы для снарядов, собирать винтовки. </a:t>
            </a:r>
          </a:p>
        </p:txBody>
      </p:sp>
    </p:spTree>
    <p:extLst>
      <p:ext uri="{BB962C8B-B14F-4D97-AF65-F5344CB8AC3E}">
        <p14:creationId xmlns:p14="http://schemas.microsoft.com/office/powerpoint/2010/main" val="1533852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195</Words>
  <Application>Microsoft Office PowerPoint</Application>
  <PresentationFormat>Экран (4:3)</PresentationFormat>
  <Paragraphs>21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дом</cp:lastModifiedBy>
  <cp:revision>24</cp:revision>
  <dcterms:created xsi:type="dcterms:W3CDTF">2015-03-27T19:00:56Z</dcterms:created>
  <dcterms:modified xsi:type="dcterms:W3CDTF">2021-04-19T12:40:59Z</dcterms:modified>
</cp:coreProperties>
</file>